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7010400" cy="9296400"/>
  <p:embeddedFontLst>
    <p:embeddedFont>
      <p:font typeface="Chelsea Market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9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53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53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1570166" y="1570190"/>
            <a:ext cx="10719048" cy="757870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51787" y="4614391"/>
            <a:ext cx="6056100" cy="3337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 dirty="0">
                <a:solidFill>
                  <a:srgbClr val="00206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Hot Dog or Burger</a:t>
            </a:r>
            <a:br>
              <a:rPr lang="en-GB" sz="3500" b="1" dirty="0">
                <a:solidFill>
                  <a:srgbClr val="00206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chemeClr val="accent1">
                    <a:lumMod val="75000"/>
                  </a:schemeClr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with Oven Chips </a:t>
            </a:r>
            <a: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/>
            </a:r>
            <a:b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With Beans or Sweetcorn</a:t>
            </a:r>
            <a:br>
              <a:rPr lang="en-GB" sz="2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or</a:t>
            </a:r>
            <a:r>
              <a:rPr lang="en-GB" sz="3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-GB" sz="3500" b="1" dirty="0">
                <a:solidFill>
                  <a:srgbClr val="FFC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Tomato Pasta </a:t>
            </a:r>
            <a: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or</a:t>
            </a:r>
            <a:r>
              <a:rPr lang="en-GB" sz="3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br>
              <a:rPr lang="en-GB" sz="3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3500" b="1" dirty="0">
                <a:solidFill>
                  <a:srgbClr val="C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Jacket Potato </a:t>
            </a:r>
            <a:r>
              <a:rPr lang="en-GB" sz="3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/>
            </a:r>
            <a:br>
              <a:rPr lang="en-GB" sz="3500" b="1" dirty="0">
                <a:solidFill>
                  <a:srgbClr val="7030A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with a choice of fillings </a:t>
            </a:r>
            <a:b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00B0F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Followed by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 dirty="0">
                <a:solidFill>
                  <a:srgbClr val="00B05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Ice Cream Factory </a:t>
            </a:r>
            <a:r>
              <a:rPr lang="en-GB" sz="2700" b="1" dirty="0">
                <a:solidFill>
                  <a:srgbClr val="FF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/>
            </a:r>
            <a:br>
              <a:rPr lang="en-GB" sz="2700" b="1" dirty="0">
                <a:solidFill>
                  <a:srgbClr val="FF000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FF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with an </a:t>
            </a:r>
            <a:br>
              <a:rPr lang="en-GB" sz="2500" b="1" dirty="0">
                <a:solidFill>
                  <a:srgbClr val="FF0000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2500" b="1" dirty="0">
                <a:solidFill>
                  <a:srgbClr val="FF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assorted flavoured topping or </a:t>
            </a:r>
            <a:r>
              <a:rPr lang="en-GB" sz="2700" b="1" dirty="0">
                <a:solidFill>
                  <a:srgbClr val="0070C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Rocket Lolly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750" y="1123451"/>
            <a:ext cx="2129399" cy="281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210700" y="1123451"/>
            <a:ext cx="2129399" cy="281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65149" y="1900368"/>
            <a:ext cx="3051732" cy="259397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19790663">
            <a:off x="-2020587" y="3312955"/>
            <a:ext cx="6056100" cy="14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dirty="0">
                <a:solidFill>
                  <a:srgbClr val="E95153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Come &amp; </a:t>
            </a:r>
            <a:br>
              <a:rPr lang="en-GB" sz="3000" b="1" dirty="0">
                <a:solidFill>
                  <a:srgbClr val="E95153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-GB" sz="3000" b="1" dirty="0">
                <a:solidFill>
                  <a:srgbClr val="E95153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Join us 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 dirty="0">
                <a:solidFill>
                  <a:schemeClr val="accent1">
                    <a:lumMod val="75000"/>
                  </a:schemeClr>
                </a:solidFill>
                <a:latin typeface="Chelsea Market"/>
                <a:ea typeface="Chelsea Market"/>
                <a:cs typeface="Chelsea Market"/>
                <a:sym typeface="Chelsea Market"/>
              </a:rPr>
              <a:t>3</a:t>
            </a:r>
            <a:r>
              <a:rPr lang="en-GB" sz="3500" b="1" baseline="30000" dirty="0">
                <a:solidFill>
                  <a:schemeClr val="accent1">
                    <a:lumMod val="75000"/>
                  </a:schemeClr>
                </a:solidFill>
                <a:latin typeface="Chelsea Market"/>
                <a:ea typeface="Chelsea Market"/>
                <a:cs typeface="Chelsea Market"/>
                <a:sym typeface="Chelsea Market"/>
              </a:rPr>
              <a:t>rd</a:t>
            </a:r>
            <a:r>
              <a:rPr lang="en-GB" sz="3500" b="1" dirty="0">
                <a:solidFill>
                  <a:schemeClr val="accent1">
                    <a:lumMod val="75000"/>
                  </a:schemeClr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October</a:t>
            </a:r>
            <a:endParaRPr sz="3500" b="1" dirty="0">
              <a:solidFill>
                <a:schemeClr val="accent1">
                  <a:lumMod val="75000"/>
                </a:schemeClr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51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Chelsea Market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Gordon</dc:creator>
  <cp:lastModifiedBy>Barton Rachael</cp:lastModifiedBy>
  <cp:revision>11</cp:revision>
  <cp:lastPrinted>2024-07-12T08:16:40Z</cp:lastPrinted>
  <dcterms:modified xsi:type="dcterms:W3CDTF">2024-07-12T09:21:39Z</dcterms:modified>
</cp:coreProperties>
</file>