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7559675" cy="10691813"/>
  <p:notesSz cx="7010400" cy="9296400"/>
  <p:embeddedFontLst>
    <p:embeddedFont>
      <p:font typeface="Chelsea Market" panose="020B0604020202020204" charset="0"/>
      <p:regular r:id="rId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747775"/>
          </p15:clr>
        </p15:guide>
        <p15:guide id="2" pos="238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3132" y="96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5388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93162" rIns="93162" bIns="93162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5388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-1570166" y="1570190"/>
            <a:ext cx="10719048" cy="7578702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751787" y="4614391"/>
            <a:ext cx="6056100" cy="3337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500" b="1" dirty="0">
                <a:solidFill>
                  <a:srgbClr val="002060"/>
                </a:solidFill>
                <a:latin typeface="Chelsea Market"/>
                <a:ea typeface="Chelsea Market"/>
                <a:cs typeface="Chelsea Market"/>
                <a:sym typeface="Chelsea Market"/>
              </a:rPr>
              <a:t>Hot Dog or Burger</a:t>
            </a:r>
            <a:br>
              <a:rPr lang="en-GB" sz="3500" b="1" dirty="0">
                <a:solidFill>
                  <a:srgbClr val="002060"/>
                </a:solidFill>
                <a:latin typeface="Chelsea Market"/>
                <a:ea typeface="Chelsea Market"/>
                <a:cs typeface="Chelsea Market"/>
                <a:sym typeface="Chelsea Market"/>
              </a:rPr>
            </a:br>
            <a:r>
              <a:rPr lang="en-GB" sz="2500" b="1" dirty="0">
                <a:solidFill>
                  <a:schemeClr val="accent1">
                    <a:lumMod val="75000"/>
                  </a:schemeClr>
                </a:solidFill>
                <a:latin typeface="Chelsea Market"/>
                <a:ea typeface="Chelsea Market"/>
                <a:cs typeface="Chelsea Market"/>
                <a:sym typeface="Chelsea Market"/>
              </a:rPr>
              <a:t>with Oven Chips </a:t>
            </a:r>
            <a:r>
              <a:rPr lang="en-GB" sz="2500" b="1" dirty="0">
                <a:solidFill>
                  <a:srgbClr val="00B0F0"/>
                </a:solidFill>
                <a:latin typeface="Chelsea Market"/>
                <a:ea typeface="Chelsea Market"/>
                <a:cs typeface="Chelsea Market"/>
                <a:sym typeface="Chelsea Market"/>
              </a:rPr>
              <a:t/>
            </a:r>
            <a:br>
              <a:rPr lang="en-GB" sz="2500" b="1" dirty="0">
                <a:solidFill>
                  <a:srgbClr val="00B0F0"/>
                </a:solidFill>
                <a:latin typeface="Chelsea Market"/>
                <a:ea typeface="Chelsea Market"/>
                <a:cs typeface="Chelsea Market"/>
                <a:sym typeface="Chelsea Market"/>
              </a:rPr>
            </a:br>
            <a:r>
              <a:rPr lang="en-GB" sz="2500" b="1" dirty="0">
                <a:solidFill>
                  <a:srgbClr val="7030A0"/>
                </a:solidFill>
                <a:latin typeface="Chelsea Market"/>
                <a:ea typeface="Chelsea Market"/>
                <a:cs typeface="Chelsea Market"/>
                <a:sym typeface="Chelsea Market"/>
              </a:rPr>
              <a:t>With Beans or Sweetcorn</a:t>
            </a:r>
            <a:br>
              <a:rPr lang="en-GB" sz="2500" b="1" dirty="0">
                <a:solidFill>
                  <a:srgbClr val="7030A0"/>
                </a:solidFill>
                <a:latin typeface="Chelsea Market"/>
                <a:ea typeface="Chelsea Market"/>
                <a:cs typeface="Chelsea Market"/>
                <a:sym typeface="Chelsea Market"/>
              </a:rPr>
            </a:br>
            <a:r>
              <a:rPr lang="en-GB" sz="2500" b="1" dirty="0">
                <a:solidFill>
                  <a:srgbClr val="00B0F0"/>
                </a:solidFill>
                <a:latin typeface="Chelsea Market"/>
                <a:ea typeface="Chelsea Market"/>
                <a:cs typeface="Chelsea Market"/>
                <a:sym typeface="Chelsea Market"/>
              </a:rPr>
              <a:t>or</a:t>
            </a:r>
            <a:r>
              <a:rPr lang="en-GB" sz="3500" b="1" dirty="0">
                <a:solidFill>
                  <a:srgbClr val="7030A0"/>
                </a:solidFill>
                <a:latin typeface="Chelsea Market"/>
                <a:ea typeface="Chelsea Market"/>
                <a:cs typeface="Chelsea Market"/>
                <a:sym typeface="Chelsea Market"/>
              </a:rPr>
              <a:t> </a:t>
            </a:r>
            <a:r>
              <a:rPr lang="en-GB" sz="3500" b="1" dirty="0">
                <a:solidFill>
                  <a:srgbClr val="FFC000"/>
                </a:solidFill>
                <a:latin typeface="Chelsea Market"/>
                <a:ea typeface="Chelsea Market"/>
                <a:cs typeface="Chelsea Market"/>
                <a:sym typeface="Chelsea Market"/>
              </a:rPr>
              <a:t>Tomato Pasta </a:t>
            </a:r>
            <a:r>
              <a:rPr lang="en-GB" sz="2500" b="1" dirty="0">
                <a:solidFill>
                  <a:srgbClr val="00B0F0"/>
                </a:solidFill>
                <a:latin typeface="Chelsea Market"/>
                <a:ea typeface="Chelsea Market"/>
                <a:cs typeface="Chelsea Market"/>
                <a:sym typeface="Chelsea Market"/>
              </a:rPr>
              <a:t>or</a:t>
            </a:r>
            <a:r>
              <a:rPr lang="en-GB" sz="3500" b="1" dirty="0">
                <a:solidFill>
                  <a:srgbClr val="7030A0"/>
                </a:solidFill>
                <a:latin typeface="Chelsea Market"/>
                <a:ea typeface="Chelsea Market"/>
                <a:cs typeface="Chelsea Market"/>
                <a:sym typeface="Chelsea Market"/>
              </a:rPr>
              <a:t> </a:t>
            </a:r>
            <a:br>
              <a:rPr lang="en-GB" sz="3500" b="1" dirty="0">
                <a:solidFill>
                  <a:srgbClr val="7030A0"/>
                </a:solidFill>
                <a:latin typeface="Chelsea Market"/>
                <a:ea typeface="Chelsea Market"/>
                <a:cs typeface="Chelsea Market"/>
                <a:sym typeface="Chelsea Market"/>
              </a:rPr>
            </a:br>
            <a:r>
              <a:rPr lang="en-GB" sz="3500" b="1" dirty="0">
                <a:solidFill>
                  <a:srgbClr val="C00000"/>
                </a:solidFill>
                <a:latin typeface="Chelsea Market"/>
                <a:ea typeface="Chelsea Market"/>
                <a:cs typeface="Chelsea Market"/>
                <a:sym typeface="Chelsea Market"/>
              </a:rPr>
              <a:t>Jacket Potato </a:t>
            </a:r>
            <a:r>
              <a:rPr lang="en-GB" sz="3500" b="1" dirty="0">
                <a:solidFill>
                  <a:srgbClr val="7030A0"/>
                </a:solidFill>
                <a:latin typeface="Chelsea Market"/>
                <a:ea typeface="Chelsea Market"/>
                <a:cs typeface="Chelsea Market"/>
                <a:sym typeface="Chelsea Market"/>
              </a:rPr>
              <a:t/>
            </a:r>
            <a:br>
              <a:rPr lang="en-GB" sz="3500" b="1" dirty="0">
                <a:solidFill>
                  <a:srgbClr val="7030A0"/>
                </a:solidFill>
                <a:latin typeface="Chelsea Market"/>
                <a:ea typeface="Chelsea Market"/>
                <a:cs typeface="Chelsea Market"/>
                <a:sym typeface="Chelsea Market"/>
              </a:rPr>
            </a:br>
            <a:r>
              <a:rPr lang="en-GB" sz="2500" b="1" dirty="0">
                <a:solidFill>
                  <a:srgbClr val="00B0F0"/>
                </a:solidFill>
                <a:latin typeface="Chelsea Market"/>
                <a:ea typeface="Chelsea Market"/>
                <a:cs typeface="Chelsea Market"/>
                <a:sym typeface="Chelsea Market"/>
              </a:rPr>
              <a:t>with a choice of fillings </a:t>
            </a:r>
            <a:br>
              <a:rPr lang="en-GB" sz="2500" b="1" dirty="0">
                <a:solidFill>
                  <a:srgbClr val="00B0F0"/>
                </a:solidFill>
                <a:latin typeface="Chelsea Market"/>
                <a:ea typeface="Chelsea Market"/>
                <a:cs typeface="Chelsea Market"/>
                <a:sym typeface="Chelsea Market"/>
              </a:rPr>
            </a:br>
            <a:r>
              <a:rPr lang="en-GB" sz="2500" b="1" dirty="0">
                <a:solidFill>
                  <a:srgbClr val="00B0F0"/>
                </a:solidFill>
                <a:latin typeface="Chelsea Market"/>
                <a:ea typeface="Chelsea Market"/>
                <a:cs typeface="Chelsea Market"/>
                <a:sym typeface="Chelsea Market"/>
              </a:rPr>
              <a:t>Followed by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700" b="1" dirty="0">
                <a:solidFill>
                  <a:srgbClr val="00B050"/>
                </a:solidFill>
                <a:latin typeface="Chelsea Market"/>
                <a:ea typeface="Chelsea Market"/>
                <a:cs typeface="Chelsea Market"/>
                <a:sym typeface="Chelsea Market"/>
              </a:rPr>
              <a:t>Ice Cream Factory </a:t>
            </a:r>
            <a:r>
              <a:rPr lang="en-GB" sz="2700" b="1" dirty="0">
                <a:solidFill>
                  <a:srgbClr val="FF0000"/>
                </a:solidFill>
                <a:latin typeface="Chelsea Market"/>
                <a:ea typeface="Chelsea Market"/>
                <a:cs typeface="Chelsea Market"/>
                <a:sym typeface="Chelsea Market"/>
              </a:rPr>
              <a:t/>
            </a:r>
            <a:br>
              <a:rPr lang="en-GB" sz="2700" b="1" dirty="0">
                <a:solidFill>
                  <a:srgbClr val="FF0000"/>
                </a:solidFill>
                <a:latin typeface="Chelsea Market"/>
                <a:ea typeface="Chelsea Market"/>
                <a:cs typeface="Chelsea Market"/>
                <a:sym typeface="Chelsea Market"/>
              </a:rPr>
            </a:br>
            <a:r>
              <a:rPr lang="en-GB" sz="2500" b="1" dirty="0">
                <a:solidFill>
                  <a:srgbClr val="FF0000"/>
                </a:solidFill>
                <a:latin typeface="Chelsea Market"/>
                <a:ea typeface="Chelsea Market"/>
                <a:cs typeface="Chelsea Market"/>
                <a:sym typeface="Chelsea Market"/>
              </a:rPr>
              <a:t>with an </a:t>
            </a:r>
            <a:br>
              <a:rPr lang="en-GB" sz="2500" b="1" dirty="0">
                <a:solidFill>
                  <a:srgbClr val="FF0000"/>
                </a:solidFill>
                <a:latin typeface="Chelsea Market"/>
                <a:ea typeface="Chelsea Market"/>
                <a:cs typeface="Chelsea Market"/>
                <a:sym typeface="Chelsea Market"/>
              </a:rPr>
            </a:br>
            <a:r>
              <a:rPr lang="en-GB" sz="2500" b="1" dirty="0">
                <a:solidFill>
                  <a:srgbClr val="FF0000"/>
                </a:solidFill>
                <a:latin typeface="Chelsea Market"/>
                <a:ea typeface="Chelsea Market"/>
                <a:cs typeface="Chelsea Market"/>
                <a:sym typeface="Chelsea Market"/>
              </a:rPr>
              <a:t>assorted flavoured topping or </a:t>
            </a:r>
            <a:r>
              <a:rPr lang="en-GB" sz="2700" b="1" dirty="0">
                <a:solidFill>
                  <a:srgbClr val="0070C0"/>
                </a:solidFill>
                <a:latin typeface="Chelsea Market"/>
                <a:ea typeface="Chelsea Market"/>
                <a:cs typeface="Chelsea Market"/>
                <a:sym typeface="Chelsea Market"/>
              </a:rPr>
              <a:t>Rocket Lolly</a:t>
            </a:r>
          </a:p>
        </p:txBody>
      </p:sp>
      <p:pic>
        <p:nvPicPr>
          <p:cNvPr id="59" name="Google Shape;59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35750" y="1123451"/>
            <a:ext cx="2129399" cy="2816124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Google Shape;60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flipH="1">
            <a:off x="5210700" y="1123451"/>
            <a:ext cx="2129399" cy="2816124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465149" y="1900368"/>
            <a:ext cx="3051732" cy="2593976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3"/>
          <p:cNvSpPr txBox="1"/>
          <p:nvPr/>
        </p:nvSpPr>
        <p:spPr>
          <a:xfrm rot="19790663">
            <a:off x="-2020587" y="3312955"/>
            <a:ext cx="6056100" cy="140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 b="1" dirty="0">
                <a:solidFill>
                  <a:srgbClr val="E95153"/>
                </a:solidFill>
                <a:latin typeface="Chelsea Market"/>
                <a:ea typeface="Chelsea Market"/>
                <a:cs typeface="Chelsea Market"/>
                <a:sym typeface="Chelsea Market"/>
              </a:rPr>
              <a:t>Come &amp; </a:t>
            </a:r>
            <a:br>
              <a:rPr lang="en-GB" sz="3000" b="1" dirty="0">
                <a:solidFill>
                  <a:srgbClr val="E95153"/>
                </a:solidFill>
                <a:latin typeface="Chelsea Market"/>
                <a:ea typeface="Chelsea Market"/>
                <a:cs typeface="Chelsea Market"/>
                <a:sym typeface="Chelsea Market"/>
              </a:rPr>
            </a:br>
            <a:r>
              <a:rPr lang="en-GB" sz="3000" b="1" dirty="0">
                <a:solidFill>
                  <a:srgbClr val="E95153"/>
                </a:solidFill>
                <a:latin typeface="Chelsea Market"/>
                <a:ea typeface="Chelsea Market"/>
                <a:cs typeface="Chelsea Market"/>
                <a:sym typeface="Chelsea Market"/>
              </a:rPr>
              <a:t>Join us on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500" b="1" dirty="0">
                <a:solidFill>
                  <a:schemeClr val="accent1">
                    <a:lumMod val="75000"/>
                  </a:schemeClr>
                </a:solidFill>
                <a:latin typeface="Chelsea Market"/>
                <a:ea typeface="Chelsea Market"/>
                <a:cs typeface="Chelsea Market"/>
                <a:sym typeface="Chelsea Market"/>
              </a:rPr>
              <a:t>3</a:t>
            </a:r>
            <a:r>
              <a:rPr lang="en-GB" sz="3500" b="1" baseline="30000" dirty="0">
                <a:solidFill>
                  <a:schemeClr val="accent1">
                    <a:lumMod val="75000"/>
                  </a:schemeClr>
                </a:solidFill>
                <a:latin typeface="Chelsea Market"/>
                <a:ea typeface="Chelsea Market"/>
                <a:cs typeface="Chelsea Market"/>
                <a:sym typeface="Chelsea Market"/>
              </a:rPr>
              <a:t>rd</a:t>
            </a:r>
            <a:r>
              <a:rPr lang="en-GB" sz="3500" b="1" dirty="0">
                <a:solidFill>
                  <a:schemeClr val="accent1">
                    <a:lumMod val="75000"/>
                  </a:schemeClr>
                </a:solidFill>
                <a:latin typeface="Chelsea Market"/>
                <a:ea typeface="Chelsea Market"/>
                <a:cs typeface="Chelsea Market"/>
                <a:sym typeface="Chelsea Market"/>
              </a:rPr>
              <a:t> October</a:t>
            </a:r>
            <a:endParaRPr sz="3500" b="1" dirty="0">
              <a:solidFill>
                <a:schemeClr val="accent1">
                  <a:lumMod val="75000"/>
                </a:schemeClr>
              </a:solidFill>
              <a:latin typeface="Chelsea Market"/>
              <a:ea typeface="Chelsea Market"/>
              <a:cs typeface="Chelsea Market"/>
              <a:sym typeface="Chelsea Marke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51</Words>
  <Application>Microsoft Office PowerPoint</Application>
  <PresentationFormat>Custom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Chelsea Market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Nichola Gordon</dc:creator>
  <cp:lastModifiedBy>Barton Rachael</cp:lastModifiedBy>
  <cp:revision>11</cp:revision>
  <cp:lastPrinted>2024-07-12T08:16:40Z</cp:lastPrinted>
  <dcterms:modified xsi:type="dcterms:W3CDTF">2024-07-12T09:21:39Z</dcterms:modified>
</cp:coreProperties>
</file>