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7010400" cy="9296400"/>
  <p:embeddedFontLst>
    <p:embeddedFont>
      <p:font typeface="Bernard MT Condensed" panose="02050806060905020404" pitchFamily="18" charset="0"/>
      <p:regular r:id="rId4"/>
    </p:embeddedFont>
    <p:embeddedFont>
      <p:font typeface="Cooper Black" panose="0208090404030B020404" pitchFamily="18" charset="0"/>
      <p:regular r:id="rId5"/>
    </p:embeddedFont>
    <p:embeddedFont>
      <p:font typeface="Eras Bold ITC" panose="020B0907030504020204" pitchFamily="34" charset="0"/>
      <p:regular r:id="rId6"/>
    </p:embeddedFont>
    <p:embeddedFont>
      <p:font typeface="Century Gothic" panose="020B050202020202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4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53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5388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6280" y="4160520"/>
            <a:ext cx="6065520" cy="7340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6000" b="1" i="0" u="none" strike="noStrike" dirty="0" err="1">
                <a:solidFill>
                  <a:srgbClr val="FF0000"/>
                </a:solidFill>
                <a:effectLst/>
                <a:latin typeface="Eras Bold ITC" panose="020B0907030504020204" pitchFamily="34" charset="0"/>
              </a:rPr>
              <a:t>BANGers</a:t>
            </a:r>
            <a:r>
              <a:rPr lang="en-GB" sz="6000" b="1" i="0" u="none" strike="noStrike" dirty="0">
                <a:solidFill>
                  <a:srgbClr val="FF0000"/>
                </a:solidFill>
                <a:effectLst/>
                <a:latin typeface="Eras Bold ITC" panose="020B0907030504020204" pitchFamily="34" charset="0"/>
              </a:rPr>
              <a:t>!</a:t>
            </a:r>
            <a:endParaRPr lang="en-GB" sz="6000" b="1" dirty="0">
              <a:solidFill>
                <a:srgbClr val="FF0000"/>
              </a:solidFill>
              <a:effectLst/>
              <a:latin typeface="Eras Bold ITC" panose="020B0907030504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2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or</a:t>
            </a:r>
            <a:endParaRPr lang="en-GB" sz="2500" b="0" dirty="0">
              <a:effectLst/>
              <a:latin typeface="Century Gothic" panose="020B0502020202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5000" b="1" i="0" u="none" strike="noStrike" dirty="0">
                <a:solidFill>
                  <a:srgbClr val="00B050"/>
                </a:solidFill>
                <a:effectLst/>
                <a:latin typeface="Eras Bold ITC" panose="020B0907030504020204" pitchFamily="34" charset="0"/>
              </a:rPr>
              <a:t>Veggie </a:t>
            </a:r>
            <a:br>
              <a:rPr lang="en-GB" sz="5000" b="1" i="0" u="none" strike="noStrike" dirty="0">
                <a:solidFill>
                  <a:srgbClr val="00B050"/>
                </a:solidFill>
                <a:effectLst/>
                <a:latin typeface="Eras Bold ITC" panose="020B0907030504020204" pitchFamily="34" charset="0"/>
              </a:rPr>
            </a:br>
            <a:r>
              <a:rPr lang="en-GB" sz="5000" b="1" i="0" u="none" strike="noStrike" dirty="0" err="1">
                <a:solidFill>
                  <a:srgbClr val="00B050"/>
                </a:solidFill>
                <a:effectLst/>
                <a:latin typeface="Eras Bold ITC" panose="020B0907030504020204" pitchFamily="34" charset="0"/>
              </a:rPr>
              <a:t>BANGers</a:t>
            </a:r>
            <a:r>
              <a:rPr lang="en-GB" sz="5000" b="1" i="0" u="none" strike="noStrike" dirty="0">
                <a:solidFill>
                  <a:srgbClr val="00B050"/>
                </a:solidFill>
                <a:effectLst/>
                <a:latin typeface="Eras Bold ITC" panose="020B0907030504020204" pitchFamily="34" charset="0"/>
              </a:rPr>
              <a:t>!</a:t>
            </a:r>
            <a:r>
              <a:rPr lang="en-GB" sz="2500" b="0" dirty="0">
                <a:solidFill>
                  <a:srgbClr val="00B050"/>
                </a:solidFill>
                <a:effectLst/>
                <a:latin typeface="Century Gothic" panose="020B0502020202020204" pitchFamily="34" charset="0"/>
              </a:rPr>
              <a:t/>
            </a:r>
            <a:br>
              <a:rPr lang="en-GB" sz="2500" b="0" dirty="0">
                <a:solidFill>
                  <a:srgbClr val="00B050"/>
                </a:solidFill>
                <a:effectLst/>
                <a:latin typeface="Century Gothic" panose="020B0502020202020204" pitchFamily="34" charset="0"/>
              </a:rPr>
            </a:br>
            <a:r>
              <a:rPr lang="en-GB" sz="2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with</a:t>
            </a:r>
            <a:endParaRPr lang="en-GB" sz="2500" b="0" dirty="0">
              <a:effectLst/>
              <a:latin typeface="Century Gothic" panose="020B0502020202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3000" b="1" i="1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Smashed Potatoes</a:t>
            </a:r>
            <a:endParaRPr lang="en-GB" sz="3000" b="1" i="1" dirty="0">
              <a:effectLst/>
              <a:latin typeface="Century Gothic" panose="020B0502020202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GB" sz="2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and </a:t>
            </a:r>
            <a:br>
              <a:rPr lang="en-GB" sz="2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en-GB" sz="3000" b="1" i="1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Smokey Bonfire Beans</a:t>
            </a:r>
            <a:r>
              <a:rPr lang="en-GB" sz="2500" b="0" dirty="0">
                <a:effectLst/>
                <a:latin typeface="Century Gothic" panose="020B0502020202020204" pitchFamily="34" charset="0"/>
              </a:rPr>
              <a:t/>
            </a:r>
            <a:br>
              <a:rPr lang="en-GB" sz="2500" b="0" dirty="0">
                <a:effectLst/>
                <a:latin typeface="Century Gothic" panose="020B0502020202020204" pitchFamily="34" charset="0"/>
              </a:rPr>
            </a:br>
            <a:r>
              <a:rPr lang="en-GB" sz="2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and</a:t>
            </a:r>
            <a:r>
              <a:rPr lang="en-GB" sz="2500" b="0" dirty="0">
                <a:effectLst/>
                <a:latin typeface="Century Gothic" panose="020B0502020202020204" pitchFamily="34" charset="0"/>
              </a:rPr>
              <a:t/>
            </a:r>
            <a:br>
              <a:rPr lang="en-GB" sz="2500" b="0" dirty="0">
                <a:effectLst/>
                <a:latin typeface="Century Gothic" panose="020B0502020202020204" pitchFamily="34" charset="0"/>
              </a:rPr>
            </a:br>
            <a:r>
              <a:rPr lang="en-GB" sz="4500" b="1" i="1" u="none" strike="noStrike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Funfetti Sparkle Sponge</a:t>
            </a:r>
            <a:endParaRPr lang="en-GB" sz="4500" b="1" i="1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4000" dirty="0"/>
              <a:t/>
            </a:r>
            <a:br>
              <a:rPr lang="en-GB" sz="4000" dirty="0"/>
            </a:br>
            <a:endParaRPr sz="3000" dirty="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4EEB5F-93A3-C24F-77EE-E62C07836800}"/>
              </a:ext>
            </a:extLst>
          </p:cNvPr>
          <p:cNvSpPr/>
          <p:nvPr/>
        </p:nvSpPr>
        <p:spPr>
          <a:xfrm rot="19781004">
            <a:off x="93782" y="2394467"/>
            <a:ext cx="3225562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GB" sz="6500" b="1" u="none" strike="noStrike" cap="none" spc="0" dirty="0">
                <a:ln/>
                <a:solidFill>
                  <a:srgbClr val="00B0F0"/>
                </a:solidFill>
                <a:effectLst/>
                <a:latin typeface="Bernard MT Condensed" panose="02050806060905020404" pitchFamily="18" charset="0"/>
              </a:rPr>
              <a:t>Come &amp; </a:t>
            </a:r>
            <a:br>
              <a:rPr lang="en-GB" sz="6500" b="1" u="none" strike="noStrike" cap="none" spc="0" dirty="0">
                <a:ln/>
                <a:solidFill>
                  <a:srgbClr val="00B0F0"/>
                </a:solidFill>
                <a:effectLst/>
                <a:latin typeface="Bernard MT Condensed" panose="02050806060905020404" pitchFamily="18" charset="0"/>
              </a:rPr>
            </a:br>
            <a:r>
              <a:rPr lang="en-GB" sz="6500" b="1" u="none" strike="noStrike" cap="none" spc="0" dirty="0">
                <a:ln/>
                <a:solidFill>
                  <a:srgbClr val="00B0F0"/>
                </a:solidFill>
                <a:effectLst/>
                <a:latin typeface="Bernard MT Condensed" panose="02050806060905020404" pitchFamily="18" charset="0"/>
              </a:rPr>
              <a:t>Join us!!!!</a:t>
            </a:r>
            <a:endParaRPr lang="en-GB" sz="6500" b="1" cap="none" spc="0" dirty="0">
              <a:ln/>
              <a:solidFill>
                <a:srgbClr val="00B0F0"/>
              </a:solidFill>
              <a:effectLst/>
              <a:latin typeface="Bernard MT Condensed" panose="020508060609050204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E49DF2-D2B5-2F72-948F-9628A856069A}"/>
              </a:ext>
            </a:extLst>
          </p:cNvPr>
          <p:cNvSpPr txBox="1"/>
          <p:nvPr/>
        </p:nvSpPr>
        <p:spPr>
          <a:xfrm>
            <a:off x="2696846" y="2215307"/>
            <a:ext cx="48012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4000" b="1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oper Black" panose="0208090404030B020404" pitchFamily="18" charset="0"/>
                <a:sym typeface="Arial"/>
              </a:rPr>
              <a:t>Tuesday</a:t>
            </a:r>
            <a:endParaRPr kumimoji="0" lang="en-GB" sz="4000" b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oper Black" panose="0208090404030B020404" pitchFamily="18" charset="0"/>
              <a:sym typeface="Arial"/>
            </a:endParaRPr>
          </a:p>
          <a:p>
            <a:pPr algn="ctr"/>
            <a:r>
              <a:rPr kumimoji="0" lang="en-GB" sz="5000" b="1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oper Black" panose="0208090404030B020404" pitchFamily="18" charset="0"/>
                <a:sym typeface="Arial"/>
              </a:rPr>
              <a:t>5</a:t>
            </a:r>
            <a:r>
              <a:rPr kumimoji="0" lang="en-GB" sz="5000" b="1" u="none" strike="noStrike" kern="0" cap="none" spc="0" normalizeH="0" baseline="3000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oper Black" panose="0208090404030B020404" pitchFamily="18" charset="0"/>
                <a:sym typeface="Arial"/>
              </a:rPr>
              <a:t>th</a:t>
            </a:r>
            <a:r>
              <a:rPr lang="en-GB" sz="5000" b="1" baseline="30000" noProof="0" dirty="0">
                <a:solidFill>
                  <a:srgbClr val="7030A0"/>
                </a:solidFill>
                <a:latin typeface="Cooper Black" panose="0208090404030B020404" pitchFamily="18" charset="0"/>
              </a:rPr>
              <a:t> </a:t>
            </a:r>
          </a:p>
          <a:p>
            <a:pPr algn="ctr"/>
            <a:r>
              <a:rPr kumimoji="0" lang="en-GB" sz="4000" b="1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oper Black" panose="0208090404030B020404" pitchFamily="18" charset="0"/>
                <a:sym typeface="Arial"/>
              </a:rPr>
              <a:t>November</a:t>
            </a:r>
            <a:endParaRPr lang="en-GB" sz="4000" dirty="0">
              <a:solidFill>
                <a:srgbClr val="7030A0"/>
              </a:solidFill>
              <a:latin typeface="Cooper Black" panose="0208090404030B0204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32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Bernard MT Condensed</vt:lpstr>
      <vt:lpstr>Arial</vt:lpstr>
      <vt:lpstr>Times New Roman</vt:lpstr>
      <vt:lpstr>Cooper Black</vt:lpstr>
      <vt:lpstr>Eras Bold ITC</vt:lpstr>
      <vt:lpstr>Century Gothic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 Gordon</dc:creator>
  <cp:lastModifiedBy>Barton Rachael</cp:lastModifiedBy>
  <cp:revision>5</cp:revision>
  <cp:lastPrinted>2024-07-12T08:16:12Z</cp:lastPrinted>
  <dcterms:modified xsi:type="dcterms:W3CDTF">2024-07-12T09:21:52Z</dcterms:modified>
</cp:coreProperties>
</file>